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9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c96f1240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c96f1240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c96f1240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c96f1240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c96f1240c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c96f1240c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ca13292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ca13292d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ca13292d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ca13292d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1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11250" y="478350"/>
            <a:ext cx="59565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SAFER INTERNET DAY</a:t>
            </a:r>
            <a:endParaRPr sz="39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febbraio 2021</a:t>
            </a:r>
            <a:endParaRPr sz="39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#TOOLBOX</a:t>
            </a:r>
            <a:endParaRPr sz="39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I.C. “Marco Polo”</a:t>
            </a:r>
            <a:endParaRPr sz="2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Senago</a:t>
            </a:r>
            <a:endParaRPr sz="2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 5^A</a:t>
            </a:r>
            <a:endParaRPr sz="2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Scuola primaria “A.Manzoni”</a:t>
            </a:r>
            <a:endParaRPr sz="2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97850" y="248175"/>
            <a:ext cx="89871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Insegnanti, genitori e figli...ci siamo attrezzati!</a:t>
            </a:r>
            <a:endParaRPr sz="19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 alunni a casa con i nostri genitori, abbiamo riflettuto su tutti gli attrezzi proposti; poi abbiamo scelto i tre oggetti che per noi sono più significativi.</a:t>
            </a:r>
            <a:endParaRPr sz="1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Dopo averli ritagliati, li abbiamo incollati nella nostra </a:t>
            </a:r>
            <a:r>
              <a:rPr lang="it" sz="1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TOOLBOX</a:t>
            </a:r>
            <a:r>
              <a:rPr lang="it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abbiamo scritto le motivazioni delle nostre scelte.</a:t>
            </a:r>
            <a:endParaRPr sz="1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Ecco i risultati!</a:t>
            </a:r>
            <a:endParaRPr sz="1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scuola ci siamo confrontati sugli attrezzi scelti:</a:t>
            </a:r>
            <a:endParaRPr sz="1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martello delle regole 8 alunni     La colla dei social 8 alunni    Il nastro della privacy 7 alunni</a:t>
            </a:r>
            <a:endParaRPr sz="17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pinza delle responsabilità 6 alunni    La carta vetro curiosa 5 alunni    Il trapano del wi-fi 4  alunni     </a:t>
            </a:r>
            <a:endParaRPr sz="1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metro di Arianna 4 alunni      La livella empatica 3 alunni </a:t>
            </a:r>
            <a:r>
              <a:rPr lang="it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it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Ognuno poi ha motivato le sue scelte.  </a:t>
            </a:r>
            <a:r>
              <a:rPr lang="it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it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000" y="0"/>
            <a:ext cx="43281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222050" y="1319350"/>
            <a:ext cx="4167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nostra </a:t>
            </a:r>
            <a:endParaRPr sz="6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TOOLBOX</a:t>
            </a:r>
            <a:endParaRPr sz="6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666200" y="313500"/>
            <a:ext cx="769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NOSTRE MOTIVAZIONI</a:t>
            </a:r>
            <a:endParaRPr sz="17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4525">
            <a:off x="2776437" y="937501"/>
            <a:ext cx="2698276" cy="2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666200" y="681475"/>
            <a:ext cx="1643700" cy="798000"/>
          </a:xfrm>
          <a:prstGeom prst="wedgeRoundRectCallout">
            <a:avLst>
              <a:gd name="adj1" fmla="val 57004"/>
              <a:gd name="adj2" fmla="val 85865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 videogiochi e nei social ci sono regole da rispettare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464100" y="1852975"/>
            <a:ext cx="2142300" cy="1158300"/>
          </a:xfrm>
          <a:prstGeom prst="wedgeRoundRectCallout">
            <a:avLst>
              <a:gd name="adj1" fmla="val 58004"/>
              <a:gd name="adj2" fmla="val 67230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non ci fossero regole da seguire ognuno farebbe quello che vuole e si litigherebbe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5918875" y="1090125"/>
            <a:ext cx="2463000" cy="1596900"/>
          </a:xfrm>
          <a:prstGeom prst="wedgeRoundRectCallout">
            <a:avLst>
              <a:gd name="adj1" fmla="val -66519"/>
              <a:gd name="adj2" fmla="val 36532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Perché se non ci fossero le regole non potremmo avere una vita sociale in sicurezza e non potremmo divertirci in totale felicità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3482250" y="3914925"/>
            <a:ext cx="1937700" cy="798000"/>
          </a:xfrm>
          <a:prstGeom prst="wedgeRoundRectCallout">
            <a:avLst>
              <a:gd name="adj1" fmla="val 41280"/>
              <a:gd name="adj2" fmla="val -90370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Perché senza regole  andremmo tutti fuori controllo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6155725" y="229050"/>
            <a:ext cx="2142300" cy="798000"/>
          </a:xfrm>
          <a:prstGeom prst="wedgeRoundRectCallout">
            <a:avLst>
              <a:gd name="adj1" fmla="val -85783"/>
              <a:gd name="adj2" fmla="val 61751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 scelto il martello perché sui social si deve navigare in sicurezza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6071575" y="3017250"/>
            <a:ext cx="2310600" cy="1302000"/>
          </a:xfrm>
          <a:prstGeom prst="wedgeRoundRectCallout">
            <a:avLst>
              <a:gd name="adj1" fmla="val -66577"/>
              <a:gd name="adj2" fmla="val -36457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Mentre uso i videogiochi di solito litigo con gli amici perché non si rispettano le regole; poi però facciamo pace.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259500" y="3384775"/>
            <a:ext cx="2142300" cy="990900"/>
          </a:xfrm>
          <a:prstGeom prst="wedgeRoundRectCallout">
            <a:avLst>
              <a:gd name="adj1" fmla="val 76599"/>
              <a:gd name="adj2" fmla="val -11429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martello delle regole ci da regole e quindi non ci fa litigare quando giochiamo.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430675" y="2513050"/>
            <a:ext cx="99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martello delle regole</a:t>
            </a:r>
            <a:endParaRPr sz="13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666200" y="150750"/>
            <a:ext cx="769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NOSTRE MOTIVAZIONI</a:t>
            </a:r>
            <a:endParaRPr sz="17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301850" y="527075"/>
            <a:ext cx="2506800" cy="952500"/>
          </a:xfrm>
          <a:prstGeom prst="wedgeRoundRectCallout">
            <a:avLst>
              <a:gd name="adj1" fmla="val 57004"/>
              <a:gd name="adj2" fmla="val 85865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 dobbiamo ricordare la colla </a:t>
            </a: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 social per staccarci dallo schermo e</a:t>
            </a:r>
            <a:r>
              <a:rPr lang="it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it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più attività fisica</a:t>
            </a: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92125" y="1765675"/>
            <a:ext cx="2716500" cy="1245600"/>
          </a:xfrm>
          <a:prstGeom prst="wedgeRoundRectCallout">
            <a:avLst>
              <a:gd name="adj1" fmla="val 58004"/>
              <a:gd name="adj2" fmla="val 67230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fa bene stare troppo attaccati ai videogiochi, ti rovini la vista e non socializzi più in modo sano esempio parlando o facendo una passeggiata e poi il tempo passa in fretta senza accorgersene</a:t>
            </a: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5937775" y="1658273"/>
            <a:ext cx="2832300" cy="1302000"/>
          </a:xfrm>
          <a:prstGeom prst="wedgeRoundRectCallout">
            <a:avLst>
              <a:gd name="adj1" fmla="val -70996"/>
              <a:gd name="adj2" fmla="val 33512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3182850" y="3892175"/>
            <a:ext cx="1937700" cy="1090200"/>
          </a:xfrm>
          <a:prstGeom prst="wedgeRoundRectCallout">
            <a:avLst>
              <a:gd name="adj1" fmla="val -4678"/>
              <a:gd name="adj2" fmla="val -79575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Anche se stiamo troppo tempo possiamo imparare cose nuove se non pensiamo solo ai videogiochi e ai social.</a:t>
            </a: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6373675" y="229050"/>
            <a:ext cx="2396400" cy="952500"/>
          </a:xfrm>
          <a:prstGeom prst="wedgeRoundRectCallout">
            <a:avLst>
              <a:gd name="adj1" fmla="val -85783"/>
              <a:gd name="adj2" fmla="val 61751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è vero il tempo vola ma io ho la regola di non utilizzare il pc più di 1 ora al giorno</a:t>
            </a:r>
            <a:endParaRPr sz="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094600" y="3411750"/>
            <a:ext cx="2749200" cy="1302000"/>
          </a:xfrm>
          <a:prstGeom prst="wedgeRoundRectCallout">
            <a:avLst>
              <a:gd name="adj1" fmla="val -66577"/>
              <a:gd name="adj2" fmla="val -36457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E’ bene non stare troppo tempo al pc perchè può essere dannoso alla salute(ti viene mal di testa, ti bruciano gli occhi) e ci può portare a sostituire la vita reale con quella virtuale</a:t>
            </a: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E’ proprio vero che i social hanno la colla perchè succede anche a me di restare incollato e sembra che il tempo passi veloce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130500" y="3384775"/>
            <a:ext cx="2271300" cy="1405500"/>
          </a:xfrm>
          <a:prstGeom prst="wedgeRoundRectCallout">
            <a:avLst>
              <a:gd name="adj1" fmla="val 79636"/>
              <a:gd name="adj2" fmla="val -40224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siamo online sembra che il tempo passi velocemente ed è difficile smettere quindi è giusto capire il perché i nostri genitori ci danno un tempo massimo!</a:t>
            </a: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4672">
            <a:off x="3177488" y="658339"/>
            <a:ext cx="2141422" cy="285524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4514550" y="1006325"/>
            <a:ext cx="98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colla dei social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666200" y="150750"/>
            <a:ext cx="769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NOSTRE MOTIVAZIONI</a:t>
            </a:r>
            <a:endParaRPr sz="17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01850" y="527075"/>
            <a:ext cx="2506800" cy="952500"/>
          </a:xfrm>
          <a:prstGeom prst="wedgeRoundRectCallout">
            <a:avLst>
              <a:gd name="adj1" fmla="val 57004"/>
              <a:gd name="adj2" fmla="val 85865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Bisogna proteggere le nostre immagini e quelle degli altri altrimenti siamo in pericolo</a:t>
            </a:r>
            <a:endParaRPr sz="1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92125" y="1765675"/>
            <a:ext cx="2716500" cy="1245600"/>
          </a:xfrm>
          <a:prstGeom prst="wedgeRoundRectCallout">
            <a:avLst>
              <a:gd name="adj1" fmla="val 58004"/>
              <a:gd name="adj2" fmla="val 67230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ricordarmi che  le foto che vengono pubblicate sui social restano in internet per sempre e non si devono pubblicare le foto di altri senza permesso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5937775" y="1658273"/>
            <a:ext cx="2832300" cy="1302000"/>
          </a:xfrm>
          <a:prstGeom prst="wedgeRoundRectCallout">
            <a:avLst>
              <a:gd name="adj1" fmla="val -70996"/>
              <a:gd name="adj2" fmla="val 33512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Attenzione perché se tu posti una foto dove ci sono altre persone che ti sembra divertente ma invece è imbarazzante per quelle persone, siccome non si può più cancellarla non lo devi fare</a:t>
            </a:r>
            <a:endParaRPr sz="1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3182850" y="3892175"/>
            <a:ext cx="1937700" cy="1090200"/>
          </a:xfrm>
          <a:prstGeom prst="wedgeRoundRectCallout">
            <a:avLst>
              <a:gd name="adj1" fmla="val -4678"/>
              <a:gd name="adj2" fmla="val -79575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posti una foto o un video non è sempre possibile cancellarlo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6094600" y="3411750"/>
            <a:ext cx="2749200" cy="1302000"/>
          </a:xfrm>
          <a:prstGeom prst="wedgeRoundRectCallout">
            <a:avLst>
              <a:gd name="adj1" fmla="val -66577"/>
              <a:gd name="adj2" fmla="val -36457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Perché puoi rischiare che persone poco serie ti rubino la tua immagine, fanno finta di essere te e la utilizzano in modo sbagliato e potrebbero prenderti in giro.</a:t>
            </a:r>
            <a:endParaRPr sz="1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130500" y="3384775"/>
            <a:ext cx="2271300" cy="1405500"/>
          </a:xfrm>
          <a:prstGeom prst="wedgeRoundRectCallout">
            <a:avLst>
              <a:gd name="adj1" fmla="val 78406"/>
              <a:gd name="adj2" fmla="val -39230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è bello postare una foto dei tuoi amici senza permesso soprattutto se è imbarazzante</a:t>
            </a:r>
            <a:endParaRPr sz="1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1118">
            <a:off x="3112550" y="972826"/>
            <a:ext cx="2271298" cy="2303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6317550" y="768725"/>
            <a:ext cx="1937700" cy="673500"/>
          </a:xfrm>
          <a:prstGeom prst="wedgeRoundRectCallout">
            <a:avLst>
              <a:gd name="adj1" fmla="val -78131"/>
              <a:gd name="adj2" fmla="val 24710"/>
              <a:gd name="adj3" fmla="val 0"/>
            </a:avLst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Attenzione anche alle foto o video personali inviati su whatsapp</a:t>
            </a:r>
            <a:endParaRPr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279350" y="2697550"/>
            <a:ext cx="193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nastro della privacy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Presentazione su schermo (16:9)</PresentationFormat>
  <Paragraphs>106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Esterina Coppola</dc:creator>
  <cp:lastModifiedBy>Esterina Coppola</cp:lastModifiedBy>
  <cp:revision>1</cp:revision>
  <dcterms:modified xsi:type="dcterms:W3CDTF">2021-02-10T22:13:50Z</dcterms:modified>
</cp:coreProperties>
</file>